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44" d="100"/>
          <a:sy n="44" d="100"/>
        </p:scale>
        <p:origin x="864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5DC159-F24B-49A0-8EC0-B90FF17A26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A55837-7B01-4B6A-8AF8-D60D6C4C6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A2E35F-55FA-4CBE-B800-921B3CC30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33AC1-A3D6-438A-B71A-F1C53BA8A08C}" type="datetimeFigureOut">
              <a:rPr lang="en-GB" smtClean="0"/>
              <a:pPr/>
              <a:t>18/01/2023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96F5FA-0938-40BD-B538-7FA6036DF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74B4A6-9126-4397-B201-E9CDE2632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066A2-801F-4C60-93B8-CF4E23BABF7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7454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10000">
        <p:fade/>
      </p:transition>
    </mc:Choice>
    <mc:Fallback xmlns="">
      <p:transition advClick="0" advTm="10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93001-197A-4C77-9EAB-342D6A605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BD31DE-6ADE-4DBF-9D27-DB283CF96C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D63930-8896-4430-8618-53207C21B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33AC1-A3D6-438A-B71A-F1C53BA8A08C}" type="datetimeFigureOut">
              <a:rPr lang="en-GB" smtClean="0"/>
              <a:pPr/>
              <a:t>18/01/2023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C4AEBF-9791-462C-ACD5-5C3CE45FBC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CD6026-6C5F-4606-9A49-4ED06EDA0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066A2-801F-4C60-93B8-CF4E23BABF7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1045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10000">
        <p:fade/>
      </p:transition>
    </mc:Choice>
    <mc:Fallback xmlns="">
      <p:transition advClick="0" advTm="10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F3A91FA-A784-46E7-A096-C8C0BFFB63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E99087-AA9D-4B9D-B66E-CA4F324FFA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830D48-C85F-49FF-9DF7-62983FCD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33AC1-A3D6-438A-B71A-F1C53BA8A08C}" type="datetimeFigureOut">
              <a:rPr lang="en-GB" smtClean="0"/>
              <a:pPr/>
              <a:t>18/01/2023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275638-90DB-4E86-B120-A6B6C58EF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5B1945-5116-4578-B9EB-5C67D47DE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066A2-801F-4C60-93B8-CF4E23BABF7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5183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10000">
        <p:fade/>
      </p:transition>
    </mc:Choice>
    <mc:Fallback xmlns="">
      <p:transition advClick="0" advTm="10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982453-A6A7-462E-BA6E-D84BD65A5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9B229C-A4F0-4D7B-9976-0778AD3EBE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F17698-0C89-4D45-BFD6-EAC825A81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33AC1-A3D6-438A-B71A-F1C53BA8A08C}" type="datetimeFigureOut">
              <a:rPr lang="en-GB" smtClean="0"/>
              <a:pPr/>
              <a:t>18/01/2023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C0577C-A91C-4ADD-8D39-69ADBD83B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FC814A-AFB7-4C3C-90C0-1AB7A1C93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066A2-801F-4C60-93B8-CF4E23BABF7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2847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10000">
        <p:fade/>
      </p:transition>
    </mc:Choice>
    <mc:Fallback xmlns="">
      <p:transition advClick="0" advTm="10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89692-2164-4F3A-99E6-2B4DF4321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6B6B8F-26AC-432A-8F0A-A3F1E38647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4BD715-619D-4DEF-8327-F5606C49A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33AC1-A3D6-438A-B71A-F1C53BA8A08C}" type="datetimeFigureOut">
              <a:rPr lang="en-GB" smtClean="0"/>
              <a:pPr/>
              <a:t>18/01/2023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95EC1F-5F57-4DEA-AB58-A26666C42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DC2D71-C941-4BAA-9A0C-04D32FC9B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066A2-801F-4C60-93B8-CF4E23BABF7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8271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10000">
        <p:fade/>
      </p:transition>
    </mc:Choice>
    <mc:Fallback xmlns="">
      <p:transition advClick="0" advTm="10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7747A-D71F-4D3B-A792-46474B165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F4F592-5214-414E-8DE3-78631EA09C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1EC632-14C7-4CCC-AC83-21E9BA33BC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2ECBF6-2EA9-42E4-8AD2-863F00597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33AC1-A3D6-438A-B71A-F1C53BA8A08C}" type="datetimeFigureOut">
              <a:rPr lang="en-GB" smtClean="0"/>
              <a:pPr/>
              <a:t>18/01/2023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FF49B1-1CF4-4617-944A-4332CB9BD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D378E9-23E3-46BA-9852-B7D15B7AA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066A2-801F-4C60-93B8-CF4E23BABF7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450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10000">
        <p:fade/>
      </p:transition>
    </mc:Choice>
    <mc:Fallback xmlns="">
      <p:transition advClick="0" advTm="10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D3AB9-BC4A-4E2B-86EB-9A01E3D89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E77A71-877F-489B-BD92-D3A250503B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F64056-F6B6-4885-88DF-9373BD1D22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45128A-29C4-47E6-9705-87AC27440F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0ACFAE-178A-4409-9CC3-7130D14265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48845D-97E8-4C4F-B29A-75FBC5C19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33AC1-A3D6-438A-B71A-F1C53BA8A08C}" type="datetimeFigureOut">
              <a:rPr lang="en-GB" smtClean="0"/>
              <a:pPr/>
              <a:t>18/01/2023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3F6EC2-DDD8-4D02-8032-9B5853007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FD69A4-57D7-43B7-A475-4A77A9247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066A2-801F-4C60-93B8-CF4E23BABF7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9305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10000">
        <p:fade/>
      </p:transition>
    </mc:Choice>
    <mc:Fallback xmlns="">
      <p:transition advClick="0" advTm="10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0B0C10-4649-4372-8D03-CACDB4C6C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3DA297-B33A-45D0-9EE9-77C31B993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33AC1-A3D6-438A-B71A-F1C53BA8A08C}" type="datetimeFigureOut">
              <a:rPr lang="en-GB" smtClean="0"/>
              <a:pPr/>
              <a:t>18/01/2023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54877F-E41B-42C6-B595-29A62FE2F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8E7E51-940B-4D23-8EAC-D628D2C3D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066A2-801F-4C60-93B8-CF4E23BABF7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1641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10000">
        <p:fade/>
      </p:transition>
    </mc:Choice>
    <mc:Fallback xmlns="">
      <p:transition advClick="0" advTm="10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4D1117-E500-47F2-838D-D24097FB9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33AC1-A3D6-438A-B71A-F1C53BA8A08C}" type="datetimeFigureOut">
              <a:rPr lang="en-GB" smtClean="0"/>
              <a:pPr/>
              <a:t>18/01/2023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905292-739C-48CB-A2B4-958C9AA00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4FC8B5-AA53-4047-9375-0A2DEB7E5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066A2-801F-4C60-93B8-CF4E23BABF7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41383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0" advClick="0" advTm="10000">
        <p:fade/>
      </p:transition>
    </mc:Choice>
    <mc:Fallback xmlns="">
      <p:transition advClick="0" advTm="10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63B66-4F52-4B11-94B8-2ADA6D3E3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1B0745-8011-480C-9B24-65F5278766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5D8DE3-F574-4807-A68B-35E8084817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6F95A9-A087-49C4-8518-8AE2D47CC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33AC1-A3D6-438A-B71A-F1C53BA8A08C}" type="datetimeFigureOut">
              <a:rPr lang="en-GB" smtClean="0"/>
              <a:pPr/>
              <a:t>18/01/2023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D8DE45-DE2B-4934-AD2D-9B936FC93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2C8C94-259F-4540-BE4D-6B977CB0B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066A2-801F-4C60-93B8-CF4E23BABF7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6293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10000">
        <p:fade/>
      </p:transition>
    </mc:Choice>
    <mc:Fallback xmlns="">
      <p:transition advClick="0" advTm="10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FD0574-380B-49CC-AD13-D7D72B20A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4ADAB64-8B56-49E2-84A2-A958B28B8A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9387A9-DEE7-4988-A96E-C0C0990C4F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927370-85BF-44B5-BE22-92D6B03ED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33AC1-A3D6-438A-B71A-F1C53BA8A08C}" type="datetimeFigureOut">
              <a:rPr lang="en-GB" smtClean="0"/>
              <a:pPr/>
              <a:t>18/01/2023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33BA4C-4B1E-42DC-A92A-795AD6396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D81686-8F72-4A71-BFA7-3EA138B6B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066A2-801F-4C60-93B8-CF4E23BABF7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2067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10000">
        <p:fade/>
      </p:transition>
    </mc:Choice>
    <mc:Fallback xmlns="">
      <p:transition advClick="0" advTm="10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05CEA23-1E77-4938-AECE-B2EDBF1F9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881FA2-E11D-4F59-BD8A-DD8845E906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913299-E469-41E2-B660-1E8C1D9CF8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F33AC1-A3D6-438A-B71A-F1C53BA8A08C}" type="datetimeFigureOut">
              <a:rPr lang="en-GB" smtClean="0"/>
              <a:pPr/>
              <a:t>18/01/2023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07684B-5D96-4730-884F-F37DC463A9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A427BA-5160-49EC-945F-6502FF7495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9066A2-801F-4C60-93B8-CF4E23BABF7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2368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0" advClick="0" advTm="10000">
        <p:fade/>
      </p:transition>
    </mc:Choice>
    <mc:Fallback xmlns="">
      <p:transition advClick="0" advTm="10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68FAFA67-E733-4E48-93C2-5CE175E887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309" y="841217"/>
            <a:ext cx="9716655" cy="5275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419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10000">
        <p:fade/>
      </p:transition>
    </mc:Choice>
    <mc:Fallback xmlns="">
      <p:transition advClick="0" advTm="10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4416012-E11F-4EC2-BA4E-1FACA7EAA5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436" y="274663"/>
            <a:ext cx="10111544" cy="6364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736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10000">
        <p:fade/>
      </p:transition>
    </mc:Choice>
    <mc:Fallback xmlns="">
      <p:transition advClick="0" advTm="10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3F99C92-D936-493F-B181-E4A282A4B6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869" y="326726"/>
            <a:ext cx="11800932" cy="6212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790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10000">
        <p:fade/>
      </p:transition>
    </mc:Choice>
    <mc:Fallback xmlns="">
      <p:transition advClick="0" advTm="10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EF5655E5-3561-40FF-98ED-B284BFE2E9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71" r="2262"/>
          <a:stretch/>
        </p:blipFill>
        <p:spPr>
          <a:xfrm>
            <a:off x="321733" y="321733"/>
            <a:ext cx="11548534" cy="621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7724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00" advClick="0" advTm="20000">
        <p:fade/>
      </p:transition>
    </mc:Choice>
    <mc:Fallback xmlns="">
      <p:transition advClick="0" advTm="20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55736EE6-F363-4A75-A04A-620A80C7E5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172" y="321733"/>
            <a:ext cx="11499655" cy="621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2297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0" advClick="0" advTm="10000">
        <p:fade/>
      </p:transition>
    </mc:Choice>
    <mc:Fallback xmlns="">
      <p:transition advClick="0" advTm="10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587E0865-F764-469E-B0DF-A6975C138A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938" r="-1" b="-1"/>
          <a:stretch/>
        </p:blipFill>
        <p:spPr>
          <a:xfrm>
            <a:off x="321733" y="321733"/>
            <a:ext cx="11548534" cy="621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9560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0" advClick="0" advTm="10000">
        <p:fade/>
      </p:transition>
    </mc:Choice>
    <mc:Fallback xmlns="">
      <p:transition advClick="0" advTm="10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, letter&#10;&#10;Description automatically generated">
            <a:extLst>
              <a:ext uri="{FF2B5EF4-FFF2-40B4-BE49-F238E27FC236}">
                <a16:creationId xmlns:a16="http://schemas.microsoft.com/office/drawing/2014/main" id="{D4EC4FE2-7B4F-442C-BD43-3D5AB19551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1712"/>
          <a:stretch/>
        </p:blipFill>
        <p:spPr>
          <a:xfrm>
            <a:off x="321733" y="321733"/>
            <a:ext cx="11548534" cy="621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3365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0" advClick="0" advTm="10000">
        <p:fade/>
      </p:transition>
    </mc:Choice>
    <mc:Fallback xmlns="">
      <p:transition advClick="0" advTm="10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&#10;&#10;Description automatically generated with low confidence">
            <a:extLst>
              <a:ext uri="{FF2B5EF4-FFF2-40B4-BE49-F238E27FC236}">
                <a16:creationId xmlns:a16="http://schemas.microsoft.com/office/drawing/2014/main" id="{B6AF404D-B447-405A-8A3F-EDD9F2709E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806"/>
          <a:stretch/>
        </p:blipFill>
        <p:spPr>
          <a:xfrm>
            <a:off x="321733" y="321733"/>
            <a:ext cx="11548534" cy="621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8543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0" advClick="0" advTm="10000">
        <p:fade/>
      </p:transition>
    </mc:Choice>
    <mc:Fallback xmlns="">
      <p:transition advClick="0" advTm="10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C5A2519-8190-4A35-A5D4-C5A729ED15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455" y="110243"/>
            <a:ext cx="11388435" cy="6599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893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10000">
        <p:fade/>
      </p:transition>
    </mc:Choice>
    <mc:Fallback xmlns="">
      <p:transition advClick="0" advTm="10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9A92F65-E8F9-4ED0-8AAB-CCD63C2BAB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345" y="229277"/>
            <a:ext cx="11323782" cy="636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686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10000">
        <p:fade/>
      </p:transition>
    </mc:Choice>
    <mc:Fallback xmlns="">
      <p:transition advClick="0" advTm="10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1DF8792B-DCBD-45B0-BF96-BF4F6429C9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56" r="1383"/>
          <a:stretch/>
        </p:blipFill>
        <p:spPr>
          <a:xfrm>
            <a:off x="321733" y="321733"/>
            <a:ext cx="11548534" cy="621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08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10000">
        <p:fade/>
      </p:transition>
    </mc:Choice>
    <mc:Fallback xmlns="">
      <p:transition advClick="0" advTm="10000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0</Words>
  <Application>Microsoft Office PowerPoint</Application>
  <PresentationFormat>Widescreen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Colin Eden</dc:creator>
  <cp:lastModifiedBy>Jim Brookes</cp:lastModifiedBy>
  <cp:revision>10</cp:revision>
  <dcterms:created xsi:type="dcterms:W3CDTF">2022-10-19T06:48:11Z</dcterms:created>
  <dcterms:modified xsi:type="dcterms:W3CDTF">2023-01-18T16:47:49Z</dcterms:modified>
</cp:coreProperties>
</file>